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F8ED-E928-4057-8755-EFB3634EE8EF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C2C9-EF55-4069-83B7-7E394F506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F8ED-E928-4057-8755-EFB3634EE8EF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C2C9-EF55-4069-83B7-7E394F506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F8ED-E928-4057-8755-EFB3634EE8EF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C2C9-EF55-4069-83B7-7E394F506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F8ED-E928-4057-8755-EFB3634EE8EF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C2C9-EF55-4069-83B7-7E394F506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F8ED-E928-4057-8755-EFB3634EE8EF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C2C9-EF55-4069-83B7-7E394F506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F8ED-E928-4057-8755-EFB3634EE8EF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C2C9-EF55-4069-83B7-7E394F506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F8ED-E928-4057-8755-EFB3634EE8EF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C2C9-EF55-4069-83B7-7E394F506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F8ED-E928-4057-8755-EFB3634EE8EF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C2C9-EF55-4069-83B7-7E394F506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F8ED-E928-4057-8755-EFB3634EE8EF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C2C9-EF55-4069-83B7-7E394F506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F8ED-E928-4057-8755-EFB3634EE8EF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C2C9-EF55-4069-83B7-7E394F506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F8ED-E928-4057-8755-EFB3634EE8EF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7C2C9-EF55-4069-83B7-7E394F506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6F8ED-E928-4057-8755-EFB3634EE8EF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7C2C9-EF55-4069-83B7-7E394F50690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office-apps.net/uploads/posts/2019-08/1565519339_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309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4963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4963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pic>
        <p:nvPicPr>
          <p:cNvPr id="8" name="Рисунок 7" descr="C:\Users\USER\Desktop\изображение_viber_2020-05-08_13-01-4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628800"/>
            <a:ext cx="2040508" cy="2664296"/>
          </a:xfrm>
          <a:prstGeom prst="rect">
            <a:avLst/>
          </a:prstGeom>
          <a:solidFill>
            <a:schemeClr val="accent2"/>
          </a:solidFill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563888" y="620688"/>
            <a:ext cx="4883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Акция «С ДНЕМ ПОБЕДЫ»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C:\Users\USER\Desktop\изображение_viber_2020-05-08_12-42-4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2780928"/>
            <a:ext cx="1701366" cy="24098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12" name="Рисунок 11" descr="C:\Users\USER\Desktop\изображение_viber_2020-05-08_12-22-41.jpg"/>
          <p:cNvPicPr/>
          <p:nvPr/>
        </p:nvPicPr>
        <p:blipFill>
          <a:blip r:embed="rId5" cstate="print"/>
          <a:srcRect l="4904" t="6667"/>
          <a:stretch>
            <a:fillRect/>
          </a:stretch>
        </p:blipFill>
        <p:spPr bwMode="auto">
          <a:xfrm>
            <a:off x="4283968" y="1628800"/>
            <a:ext cx="2088232" cy="2664296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2020-05-08T10:45:01Z</dcterms:created>
  <dcterms:modified xsi:type="dcterms:W3CDTF">2020-05-08T10:54:48Z</dcterms:modified>
</cp:coreProperties>
</file>